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6760-EC9C-47E4-83CE-24EA43F1A53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E1C2-26E1-4703-86AB-E432F95E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6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6760-EC9C-47E4-83CE-24EA43F1A53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E1C2-26E1-4703-86AB-E432F95E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6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6760-EC9C-47E4-83CE-24EA43F1A53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E1C2-26E1-4703-86AB-E432F95E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2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6760-EC9C-47E4-83CE-24EA43F1A53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E1C2-26E1-4703-86AB-E432F95E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3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6760-EC9C-47E4-83CE-24EA43F1A53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E1C2-26E1-4703-86AB-E432F95E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4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6760-EC9C-47E4-83CE-24EA43F1A53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E1C2-26E1-4703-86AB-E432F95E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6760-EC9C-47E4-83CE-24EA43F1A53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E1C2-26E1-4703-86AB-E432F95E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0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6760-EC9C-47E4-83CE-24EA43F1A53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E1C2-26E1-4703-86AB-E432F95E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7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6760-EC9C-47E4-83CE-24EA43F1A53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E1C2-26E1-4703-86AB-E432F95E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0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6760-EC9C-47E4-83CE-24EA43F1A53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E1C2-26E1-4703-86AB-E432F95E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0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6760-EC9C-47E4-83CE-24EA43F1A53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E1C2-26E1-4703-86AB-E432F95E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2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F6760-EC9C-47E4-83CE-24EA43F1A53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9E1C2-26E1-4703-86AB-E432F95E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0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29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Monrad</dc:creator>
  <cp:lastModifiedBy>Greg Monrad</cp:lastModifiedBy>
  <cp:revision>1</cp:revision>
  <dcterms:created xsi:type="dcterms:W3CDTF">2019-02-27T22:53:02Z</dcterms:created>
  <dcterms:modified xsi:type="dcterms:W3CDTF">2019-02-27T22:55:23Z</dcterms:modified>
</cp:coreProperties>
</file>